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6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8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8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6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5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4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8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4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1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E800-F047-4BEC-A6CC-B8E7C9232C5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9798-3A26-4E34-959D-4E46B47C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0"/>
            <a:ext cx="1204703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Наши чемпионы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9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Хайкин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111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93673" cy="1796184"/>
          </a:xfrm>
        </p:spPr>
        <p:txBody>
          <a:bodyPr/>
          <a:lstStyle/>
          <a:p>
            <a:r>
              <a:rPr lang="ru-RU" dirty="0" smtClean="0"/>
              <a:t>Савелий</a:t>
            </a:r>
            <a:br>
              <a:rPr lang="ru-RU" dirty="0" smtClean="0"/>
            </a:br>
            <a:r>
              <a:rPr lang="ru-RU" dirty="0" smtClean="0"/>
              <a:t>Чабанов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91" y="3497984"/>
            <a:ext cx="5181600" cy="29146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09" y="233362"/>
            <a:ext cx="5181600" cy="29146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r="6103"/>
          <a:stretch/>
        </p:blipFill>
        <p:spPr>
          <a:xfrm rot="5400000">
            <a:off x="-27502" y="2395025"/>
            <a:ext cx="4715781" cy="39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Соня Макарова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 b="32395"/>
          <a:stretch/>
        </p:blipFill>
        <p:spPr>
          <a:xfrm>
            <a:off x="5538355" y="3501978"/>
            <a:ext cx="3771900" cy="306507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r="15405"/>
          <a:stretch/>
        </p:blipFill>
        <p:spPr>
          <a:xfrm>
            <a:off x="5424055" y="164739"/>
            <a:ext cx="4000500" cy="32850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8" y="1340427"/>
            <a:ext cx="3354030" cy="5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772" y="365126"/>
            <a:ext cx="6522027" cy="840220"/>
          </a:xfrm>
        </p:spPr>
        <p:txBody>
          <a:bodyPr/>
          <a:lstStyle/>
          <a:p>
            <a:r>
              <a:rPr lang="ru-RU" dirty="0" smtClean="0"/>
              <a:t>Анна Минина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33937" r="24733" b="19806"/>
          <a:stretch/>
        </p:blipFill>
        <p:spPr>
          <a:xfrm>
            <a:off x="209549" y="168420"/>
            <a:ext cx="4191800" cy="30215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" y="3387436"/>
            <a:ext cx="4253345" cy="31900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9697" r="51894" b="10606"/>
          <a:stretch/>
        </p:blipFill>
        <p:spPr>
          <a:xfrm>
            <a:off x="5219700" y="1298863"/>
            <a:ext cx="2628900" cy="54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 Карпенко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/>
          <a:stretch/>
        </p:blipFill>
        <p:spPr>
          <a:xfrm>
            <a:off x="4714009" y="1465118"/>
            <a:ext cx="3380509" cy="50297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6968" r="9966" b="7923"/>
          <a:stretch/>
        </p:blipFill>
        <p:spPr bwMode="auto">
          <a:xfrm>
            <a:off x="715537" y="1465118"/>
            <a:ext cx="3056363" cy="499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0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891" y="365125"/>
            <a:ext cx="8485909" cy="1325563"/>
          </a:xfrm>
        </p:spPr>
        <p:txBody>
          <a:bodyPr/>
          <a:lstStyle/>
          <a:p>
            <a:r>
              <a:rPr lang="ru-RU" dirty="0" smtClean="0"/>
              <a:t>Арина </a:t>
            </a:r>
            <a:r>
              <a:rPr lang="ru-RU" dirty="0" err="1" smtClean="0"/>
              <a:t>Круглик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r="26938"/>
          <a:stretch/>
        </p:blipFill>
        <p:spPr>
          <a:xfrm>
            <a:off x="374071" y="198221"/>
            <a:ext cx="2348347" cy="3886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28030"/>
          <a:stretch/>
        </p:blipFill>
        <p:spPr>
          <a:xfrm>
            <a:off x="1856583" y="3683638"/>
            <a:ext cx="6487317" cy="29561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1" y="198221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030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Маша и Даша Киселевы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17723" r="28142" b="46577"/>
          <a:stretch/>
        </p:blipFill>
        <p:spPr>
          <a:xfrm>
            <a:off x="474517" y="1912893"/>
            <a:ext cx="4222173" cy="449784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503651"/>
            <a:ext cx="6542787" cy="4907090"/>
          </a:xfrm>
        </p:spPr>
      </p:pic>
    </p:spTree>
    <p:extLst>
      <p:ext uri="{BB962C8B-B14F-4D97-AF65-F5344CB8AC3E}">
        <p14:creationId xmlns:p14="http://schemas.microsoft.com/office/powerpoint/2010/main" val="91233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Ниловка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5" y="1767247"/>
            <a:ext cx="3041228" cy="45916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63" y="1767247"/>
            <a:ext cx="3041228" cy="45916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59" y="1767248"/>
            <a:ext cx="3098396" cy="46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Ульяна Артемова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/>
          <a:stretch/>
        </p:blipFill>
        <p:spPr>
          <a:xfrm>
            <a:off x="432262" y="1496291"/>
            <a:ext cx="3682538" cy="47031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07" y="1827977"/>
            <a:ext cx="6391643" cy="4261095"/>
          </a:xfrm>
        </p:spPr>
      </p:pic>
    </p:spTree>
    <p:extLst>
      <p:ext uri="{BB962C8B-B14F-4D97-AF65-F5344CB8AC3E}">
        <p14:creationId xmlns:p14="http://schemas.microsoft.com/office/powerpoint/2010/main" val="34951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Наши чемпионы</vt:lpstr>
      <vt:lpstr>Савелий Чабанов</vt:lpstr>
      <vt:lpstr>Соня Макарова</vt:lpstr>
      <vt:lpstr>Анна Минина</vt:lpstr>
      <vt:lpstr>Екатерина  Карпенко</vt:lpstr>
      <vt:lpstr>Арина Круглик</vt:lpstr>
      <vt:lpstr>Маша и Даша Киселевы</vt:lpstr>
      <vt:lpstr>Иван Ниловка</vt:lpstr>
      <vt:lpstr>Ульяна Артемова</vt:lpstr>
      <vt:lpstr>Илья Хайкин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чемпионы</dc:title>
  <dc:creator>Евгений Непрокин</dc:creator>
  <cp:lastModifiedBy>Евгений Непрокин</cp:lastModifiedBy>
  <cp:revision>1</cp:revision>
  <dcterms:created xsi:type="dcterms:W3CDTF">2017-02-11T03:47:54Z</dcterms:created>
  <dcterms:modified xsi:type="dcterms:W3CDTF">2017-02-11T03:53:56Z</dcterms:modified>
</cp:coreProperties>
</file>