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2" r:id="rId3"/>
    <p:sldId id="261" r:id="rId4"/>
    <p:sldId id="269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1" r:id="rId14"/>
    <p:sldId id="274" r:id="rId15"/>
    <p:sldId id="273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07730-885C-45DE-8D15-198D9106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88" y="3070745"/>
            <a:ext cx="6858000" cy="208138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CAE2E0-1DB5-48FA-A36E-62A37689E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88" y="5254388"/>
            <a:ext cx="6858000" cy="9997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0849A-FC30-45FB-94CF-90FE706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77B76-1CE1-45BD-8E07-5026DC27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5BA77-F650-4EAA-80E6-50DB53D9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6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5A9C8-D079-4827-8E95-FF07DC58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5E0AC-3001-4041-913A-EAA1225D9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D46CF-CA13-4B9E-ABF3-E85C7FD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AE332-F35D-4415-B38F-ECF71E68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DBFC7-E68D-4E99-A880-D6B1BD5A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0EED71-0903-41D6-A9E8-03B484FAD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D9B29D-CC8A-43BC-845D-F275DF5FE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678CE-09D1-464C-841D-D797F8EE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8E2DF-0C45-4F1C-BAE1-7979121F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5EA4-A166-4A78-8FCE-49F55BF0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8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0627-C3B1-451D-AB2B-A0A4F672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072D7-BACC-49A1-B408-70DB966E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A19AD-2E41-445D-8928-D40E50D9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CF18C-24EA-46E6-AB05-E32BED1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F2A0D-58E2-48F2-B411-C74C4F14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8B00A-D824-4EFE-A224-C54C86F4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67" y="3302758"/>
            <a:ext cx="7005211" cy="1897039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13363-2D50-44A7-9EFF-ED414CA4B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467" y="5341071"/>
            <a:ext cx="7005211" cy="7485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8CE22-743C-41F6-BC49-0C8B9FA6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23B4D-2842-42ED-BC06-1255A77C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B3477-CB20-4AB2-8E36-3E76B3EE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0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87A08-B374-4995-9698-E3D1ECF5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CC927-B4A7-44B3-BD88-20D735366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EDB47A-C558-44B3-9324-A5466669F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01EF5-E820-4E8B-9B8A-15F1EB3D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AAC358-3462-459E-B512-568F0818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046B8-8178-417D-AC15-B1816713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4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4A2AB-99E6-44CD-8EDE-6367A297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C537E-6910-45F6-85FB-9DAB29FA7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3C5A62-984B-49BD-AD56-FF2DF706D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71189E-3F02-4D5B-B0EB-A97D408D8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6D3ACF-1BFD-4214-A563-0267E39C8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5EDE75-B9ED-4DA6-BB87-327A831B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28BF6A-FE36-42BC-9A05-2AA2CF5A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964C46-5F8B-40AC-AE60-4DB88204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C1914-3B4F-4D9A-A3ED-2EABEFF2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5CFF4A-8155-4C6F-8042-5A9DCE23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CF4019-FEAD-4451-B301-B92A6B63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A90EFB-1847-4681-9B64-B1688798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EE6DF7-1DB4-40DF-A1A7-0D402CE3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A7CBE4-A053-48BF-8BBA-761389E1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E8EA47-5278-44FB-A157-DE264C28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5AE3D-1932-46AE-888A-B7829F88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F1047-1AD9-46BD-AD26-2D2BCE4E3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BC5107-C5A0-42A6-927E-90B856B68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C8489C-8488-4B74-9CD9-EC1D83EA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D269A8-0506-4023-B9F1-079BB406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67D8AE-71BA-4933-B3EC-8CEA0068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3833-7948-4661-A7B3-FCFB8626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EEA72D-855D-4499-8664-DC74232D4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E25917-2611-406E-BCED-8CA64C4CE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48074-C715-4678-9BA4-7A1D4071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B8101-49CA-407C-A275-13687F5D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522429-9E0D-4646-88D0-1DB2871C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2DBF8-EC9A-480F-9B03-8178C26A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82550" h="38100" prst="coolSlant"/>
              <a:contourClr>
                <a:srgbClr val="6866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11AA8-A79C-463F-A6C8-3ECF6795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ABF15-7C82-436C-9CDB-85BB7F86A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E46D5-685B-4688-A8CA-7DB79619E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CB434-ABC1-41AB-8737-A4D14C138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9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A68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eater" panose="02000506020000020003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2716696"/>
            <a:ext cx="6785113" cy="333954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креативного мышления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 средствами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театрализованной деятельности.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88" y="801756"/>
            <a:ext cx="4957164" cy="1199321"/>
          </a:xfrm>
        </p:spPr>
        <p:txBody>
          <a:bodyPr>
            <a:normAutofit/>
          </a:bodyPr>
          <a:lstStyle/>
          <a:p>
            <a:r>
              <a:rPr lang="ru-RU" dirty="0"/>
              <a:t>Муниципальное бюджетное дошкольное образовательное учреждение-детский сад № 536</a:t>
            </a: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80370-F454-46C8-B935-4BC1E22A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5400" dirty="0"/>
              <a:t>Пальчиковые куклы</a:t>
            </a:r>
          </a:p>
        </p:txBody>
      </p:sp>
      <p:pic>
        <p:nvPicPr>
          <p:cNvPr id="5" name="Объект 4" descr="Изображение выглядит как стена, внутренни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2CC70AF-35EB-454E-8435-A3B6A91DD8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2" b="-3"/>
          <a:stretch/>
        </p:blipFill>
        <p:spPr>
          <a:xfrm>
            <a:off x="781197" y="1690689"/>
            <a:ext cx="4168342" cy="4667249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30BDC65-04CF-071F-6F4B-9CF0A1E35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086" y="1690689"/>
            <a:ext cx="3869636" cy="4486274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«Ай-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ай-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малыш, не зевай.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ай-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яй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 спрячь и не давай.</a:t>
            </a:r>
          </a:p>
          <a:p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«Иди сюда»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Иди сюда, 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Тебя прошу.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Иди сюда, 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 скажу.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17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3A2F8F-15B3-47D8-897A-75BF7F38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Игрушки-</a:t>
            </a:r>
            <a:r>
              <a:rPr lang="ru-RU" sz="5400" dirty="0" err="1"/>
              <a:t>топатушки</a:t>
            </a:r>
            <a:endParaRPr lang="ru-RU" sz="5400" dirty="0"/>
          </a:p>
        </p:txBody>
      </p:sp>
      <p:pic>
        <p:nvPicPr>
          <p:cNvPr id="8" name="Объект 7" descr="Изображение выглядит как текст, шиферная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84D1EBC6-E647-45FF-B3E8-52DAC500BA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3" y="1494545"/>
            <a:ext cx="4199556" cy="406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 descr="Изображение выглядит как челове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34BF998-253B-448F-B28D-A59057B69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12" y="1607862"/>
            <a:ext cx="4199556" cy="3149667"/>
          </a:xfrm>
        </p:spPr>
      </p:pic>
      <p:pic>
        <p:nvPicPr>
          <p:cNvPr id="12" name="Рисунок 11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0CC01EA-55EA-46A9-909A-781AD108B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7" b="21410"/>
          <a:stretch/>
        </p:blipFill>
        <p:spPr>
          <a:xfrm>
            <a:off x="3936724" y="5088142"/>
            <a:ext cx="4819650" cy="15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BC765-E274-4472-9125-F1B50C29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/>
              <a:t>Варежковые</a:t>
            </a:r>
            <a:r>
              <a:rPr lang="ru-RU" sz="5400" dirty="0"/>
              <a:t> куклы</a:t>
            </a:r>
          </a:p>
        </p:txBody>
      </p:sp>
      <p:pic>
        <p:nvPicPr>
          <p:cNvPr id="6" name="Объект 5" descr="Изображение выглядит как внутренний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D88D16A8-BBA1-407D-8594-293F60E542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7" y="1506978"/>
            <a:ext cx="4125057" cy="309379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B3830A9-0860-49A4-91D1-E5252C31AC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2"/>
          <a:stretch/>
        </p:blipFill>
        <p:spPr>
          <a:xfrm>
            <a:off x="948388" y="4804966"/>
            <a:ext cx="4270802" cy="1742347"/>
          </a:xfrm>
        </p:spPr>
      </p:pic>
      <p:pic>
        <p:nvPicPr>
          <p:cNvPr id="10" name="Рисунок 9" descr="Изображение выглядит как внутренни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6CB44180-6163-4662-8550-9B996C0BF2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b="25797"/>
          <a:stretch/>
        </p:blipFill>
        <p:spPr>
          <a:xfrm>
            <a:off x="5951436" y="1552132"/>
            <a:ext cx="2506764" cy="252317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0EFE59F-BF6A-4432-9D07-E4B6C9B63D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1" t="38727" b="22293"/>
          <a:stretch/>
        </p:blipFill>
        <p:spPr>
          <a:xfrm>
            <a:off x="5530097" y="4386470"/>
            <a:ext cx="3246598" cy="2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0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9C0EA-A7DC-4837-9C54-AE947B80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Куклы Би-ба-</a:t>
            </a:r>
            <a:r>
              <a:rPr lang="ru-RU" dirty="0" err="1"/>
              <a:t>бо</a:t>
            </a:r>
            <a:endParaRPr lang="ru-RU" dirty="0"/>
          </a:p>
        </p:txBody>
      </p:sp>
      <p:pic>
        <p:nvPicPr>
          <p:cNvPr id="5" name="Объект 4" descr="Изображение выглядит как внутренний, кукла, игрушк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EB6DF46-BDEE-42CE-9DC5-411923361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/>
        </p:blipFill>
        <p:spPr>
          <a:xfrm>
            <a:off x="1153481" y="1690688"/>
            <a:ext cx="6921407" cy="4802186"/>
          </a:xfrm>
        </p:spPr>
      </p:pic>
    </p:spTree>
    <p:extLst>
      <p:ext uri="{BB962C8B-B14F-4D97-AF65-F5344CB8AC3E}">
        <p14:creationId xmlns:p14="http://schemas.microsoft.com/office/powerpoint/2010/main" val="301417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0350A-AFBF-47B5-A5D2-47E1F43D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Куклы </a:t>
            </a:r>
            <a:r>
              <a:rPr lang="ru-RU" dirty="0" err="1"/>
              <a:t>Прыгунки</a:t>
            </a:r>
            <a:endParaRPr lang="ru-RU" dirty="0"/>
          </a:p>
        </p:txBody>
      </p:sp>
      <p:pic>
        <p:nvPicPr>
          <p:cNvPr id="9" name="Объект 8" descr="Изображение выглядит как текс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41F4204B-DC92-47C2-9164-8308C5D92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58" y="1456914"/>
            <a:ext cx="4427238" cy="5165111"/>
          </a:xfrm>
        </p:spPr>
      </p:pic>
    </p:spTree>
    <p:extLst>
      <p:ext uri="{BB962C8B-B14F-4D97-AF65-F5344CB8AC3E}">
        <p14:creationId xmlns:p14="http://schemas.microsoft.com/office/powerpoint/2010/main" val="267238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EFB9D-A5D3-4E33-AF01-9D920267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Куклы Марионетки</a:t>
            </a:r>
          </a:p>
        </p:txBody>
      </p:sp>
      <p:pic>
        <p:nvPicPr>
          <p:cNvPr id="5" name="Объект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A1038CA-11B6-4AE5-B9DA-EC272B62A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3449" b="71728"/>
          <a:stretch/>
        </p:blipFill>
        <p:spPr>
          <a:xfrm>
            <a:off x="1014619" y="1615683"/>
            <a:ext cx="4763328" cy="2495007"/>
          </a:xfrm>
        </p:spPr>
      </p:pic>
      <p:pic>
        <p:nvPicPr>
          <p:cNvPr id="7" name="Рисунок 6" descr="Изображение выглядит как текст, девочка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2CC70A65-57C4-42A3-B7E4-9E0BDB47B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6" r="31628" b="14017"/>
          <a:stretch/>
        </p:blipFill>
        <p:spPr>
          <a:xfrm>
            <a:off x="5777947" y="1632761"/>
            <a:ext cx="2637184" cy="49827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ол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C571540E-F33A-40D4-905C-777B65BE7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b="7710"/>
          <a:stretch/>
        </p:blipFill>
        <p:spPr>
          <a:xfrm>
            <a:off x="1769166" y="4120549"/>
            <a:ext cx="3193775" cy="24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54647-C9B0-4138-B0B0-B78420E1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Платковые куклы</a:t>
            </a:r>
          </a:p>
        </p:txBody>
      </p:sp>
      <p:pic>
        <p:nvPicPr>
          <p:cNvPr id="7" name="Объект 6" descr="Изображение выглядит как внутренний, игрушка, кукла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45A46979-ACAA-4CA2-8D55-34E849E21B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7" y="1531513"/>
            <a:ext cx="3752695" cy="2804513"/>
          </a:xfrm>
        </p:spPr>
      </p:pic>
      <p:pic>
        <p:nvPicPr>
          <p:cNvPr id="9" name="Объект 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727E871-7567-4CDF-9BD6-E6BA3D7A2B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b="12265"/>
          <a:stretch/>
        </p:blipFill>
        <p:spPr>
          <a:xfrm>
            <a:off x="5215700" y="1808676"/>
            <a:ext cx="3403204" cy="4802185"/>
          </a:xfrm>
        </p:spPr>
      </p:pic>
      <p:pic>
        <p:nvPicPr>
          <p:cNvPr id="11" name="Рисунок 10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10C2A11-ABF5-42BD-B3F4-9C2A2A496F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9" t="27507" r="29978" b="29642"/>
          <a:stretch/>
        </p:blipFill>
        <p:spPr>
          <a:xfrm>
            <a:off x="1101367" y="4461302"/>
            <a:ext cx="3603368" cy="22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BEDE6-C969-4DDA-A4B7-3D79A523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Ростовые куклы</a:t>
            </a:r>
          </a:p>
        </p:txBody>
      </p:sp>
      <p:pic>
        <p:nvPicPr>
          <p:cNvPr id="7" name="Объект 6" descr="Изображение выглядит как человек, ребено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5A5E2A93-212F-4C5E-B078-D19F40DF4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/>
          <a:stretch/>
        </p:blipFill>
        <p:spPr>
          <a:xfrm>
            <a:off x="1451424" y="1576286"/>
            <a:ext cx="6241152" cy="4916588"/>
          </a:xfrm>
        </p:spPr>
      </p:pic>
    </p:spTree>
    <p:extLst>
      <p:ext uri="{BB962C8B-B14F-4D97-AF65-F5344CB8AC3E}">
        <p14:creationId xmlns:p14="http://schemas.microsoft.com/office/powerpoint/2010/main" val="262035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2716696"/>
            <a:ext cx="6785113" cy="333954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креативного мышления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 средствами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театрализованной деятельности.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88" y="801756"/>
            <a:ext cx="4957164" cy="1199321"/>
          </a:xfrm>
        </p:spPr>
        <p:txBody>
          <a:bodyPr>
            <a:normAutofit/>
          </a:bodyPr>
          <a:lstStyle/>
          <a:p>
            <a:r>
              <a:rPr lang="ru-RU" dirty="0"/>
              <a:t>Муниципальное бюджетное дошкольное образовательное учреждение-детский сад № 536</a:t>
            </a:r>
          </a:p>
        </p:txBody>
      </p:sp>
    </p:spTree>
    <p:extLst>
      <p:ext uri="{BB962C8B-B14F-4D97-AF65-F5344CB8AC3E}">
        <p14:creationId xmlns:p14="http://schemas.microsoft.com/office/powerpoint/2010/main" val="83765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84B5D-2F05-4014-98C7-F51F55C8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70793" cy="235157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Креативность – </a:t>
            </a:r>
            <a:b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процесс воплощения новых творческих идей в реальность. </a:t>
            </a:r>
            <a:b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5CF94-03DF-4059-9EAB-787AD437D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3930"/>
            <a:ext cx="7886700" cy="355303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Креативность характеризуется способностью воспринимать мир по-новому, находить скрытые закономерности, устанавливать связи между, казалось бы, не связанными явлениями и генерировать решения. </a:t>
            </a:r>
          </a:p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Креативность включает в себя два процесса: мышление, а затем производство.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37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1EF3B-A5D4-4632-BF1A-6A0A1FE7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6" y="365126"/>
            <a:ext cx="7494933" cy="1325563"/>
          </a:xfrm>
        </p:spPr>
        <p:txBody>
          <a:bodyPr>
            <a:normAutofit/>
          </a:bodyPr>
          <a:lstStyle/>
          <a:p>
            <a:r>
              <a:rPr lang="ru-RU" sz="4400" dirty="0"/>
              <a:t>Развитие </a:t>
            </a:r>
            <a:br>
              <a:rPr lang="ru-RU" sz="4400" dirty="0"/>
            </a:br>
            <a:r>
              <a:rPr lang="ru-RU" sz="4400" dirty="0"/>
              <a:t>креативного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DF307D-0553-4E8B-9BE6-FD3B4BAA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6" y="2014329"/>
            <a:ext cx="7494934" cy="4162633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Настройте себя на позитив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Тренируйтесь с помощью ассоциаций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Представьте себя на месте другого человека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Начните пользоваться второй рукой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Найдите новое применение старым вещам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Старайтесь получать 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и впечатления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Смена обстановки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8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02AB4-ED25-46D8-96BF-F936294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400" dirty="0">
                <a:effectLst/>
              </a:rPr>
              <a:t>Анна Иосифовна Буренина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39275-3256-4C5D-89E1-41A1931B2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825624"/>
            <a:ext cx="4143789" cy="4667249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</a:rPr>
              <a:t>что театрализованную деятельность можно рассматривать как моделирование жизненного опыта людей, как мощный психотренинг, развивающий его участников целостно: эмоционально, интеллектуально, духовно и физически. Именно в условиях игры тренируется способность взаимодействовать с людьми, находить выход в различных ситуациях, умение делать выбор. </a:t>
            </a:r>
            <a:endParaRPr lang="ru-RU" sz="2200" dirty="0"/>
          </a:p>
        </p:txBody>
      </p:sp>
      <p:pic>
        <p:nvPicPr>
          <p:cNvPr id="6" name="Объект 5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DFBEE12-D486-4D45-9A3B-3375868C7F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7" b="1"/>
          <a:stretch/>
        </p:blipFill>
        <p:spPr>
          <a:xfrm>
            <a:off x="4629150" y="1825624"/>
            <a:ext cx="38862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6465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019D00-CE63-8D88-8F50-9978BECF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6"/>
            <a:ext cx="7600950" cy="1325563"/>
          </a:xfrm>
        </p:spPr>
        <p:txBody>
          <a:bodyPr anchor="ctr">
            <a:normAutofit/>
          </a:bodyPr>
          <a:lstStyle/>
          <a:p>
            <a:r>
              <a:rPr lang="ru-RU" sz="5100" dirty="0"/>
              <a:t>Театрализованные центры</a:t>
            </a:r>
            <a:endParaRPr lang="en-US" sz="5100" dirty="0"/>
          </a:p>
        </p:txBody>
      </p:sp>
      <p:pic>
        <p:nvPicPr>
          <p:cNvPr id="5" name="Объект 4" descr="Изображение выглядит как текст, внутренний, цветной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2FD89ADE-9497-4E6B-8662-67E2C7711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r="1" b="15215"/>
          <a:stretch/>
        </p:blipFill>
        <p:spPr>
          <a:xfrm>
            <a:off x="628650" y="1825625"/>
            <a:ext cx="78867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86607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5C511FA-D508-3AC4-4C0A-E0E8E7FD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365126"/>
            <a:ext cx="8123583" cy="1325563"/>
          </a:xfrm>
        </p:spPr>
        <p:txBody>
          <a:bodyPr>
            <a:normAutofit/>
          </a:bodyPr>
          <a:lstStyle/>
          <a:p>
            <a:r>
              <a:rPr lang="ru-RU" sz="4400" dirty="0"/>
              <a:t>Майя Ивановна Родина</a:t>
            </a:r>
            <a:endParaRPr lang="en-US" sz="4400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48A3952-FD3B-4972-9D46-EA06D02886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38" y="1539208"/>
            <a:ext cx="3357988" cy="4859207"/>
          </a:xfrm>
        </p:spPr>
      </p:pic>
      <p:pic>
        <p:nvPicPr>
          <p:cNvPr id="7" name="Объект 6" descr="Изображение выглядит как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16A1793-4080-4481-ACE9-3C03E9F24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28" y="1539208"/>
            <a:ext cx="3169434" cy="4763455"/>
          </a:xfrm>
        </p:spPr>
      </p:pic>
    </p:spTree>
    <p:extLst>
      <p:ext uri="{BB962C8B-B14F-4D97-AF65-F5344CB8AC3E}">
        <p14:creationId xmlns:p14="http://schemas.microsoft.com/office/powerpoint/2010/main" val="286142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991FE4-0E2B-36D1-02A2-2E36F1D7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16567" cy="1325563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«Давай познакомимся»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Тренинговое развитие и коррекция эмоционального мира дошкольников 4-6 лет, автор составитель Ирина Александровна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Пазухина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E97F16-007E-97E0-D622-D2B36FED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3217" y="1974573"/>
            <a:ext cx="4142133" cy="4202389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PF Regal Text Pro RegularA"/>
              </a:rPr>
              <a:t>Эмпатия — </a:t>
            </a:r>
          </a:p>
          <a:p>
            <a:pPr marL="0" indent="0" algn="ctr">
              <a:buNone/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PF Regal Text Pro RegularA"/>
              </a:rPr>
              <a:t>это осознанное сопереживание эмоциональному состоянию других людей, способность распознать, что они чувствуют, и выразить сострадание. 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046D3B-E215-4063-97B6-3E37C266F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 b="5211"/>
          <a:stretch/>
        </p:blipFill>
        <p:spPr bwMode="auto">
          <a:xfrm>
            <a:off x="893694" y="1974573"/>
            <a:ext cx="3333749" cy="46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4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в позе, группа, пол&#10;&#10;Автоматически созданное описание">
            <a:extLst>
              <a:ext uri="{FF2B5EF4-FFF2-40B4-BE49-F238E27FC236}">
                <a16:creationId xmlns:a16="http://schemas.microsoft.com/office/drawing/2014/main" id="{77A44396-48CB-43CE-9A23-E573DC6F0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1379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F004A-41B2-4668-B2F3-FE44CB05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Настольные куклы</a:t>
            </a:r>
          </a:p>
        </p:txBody>
      </p:sp>
      <p:pic>
        <p:nvPicPr>
          <p:cNvPr id="5" name="Объект 4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2C4DF62-C789-440A-AF04-E3C807D91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7" y="1460490"/>
            <a:ext cx="6798365" cy="5032384"/>
          </a:xfrm>
        </p:spPr>
      </p:pic>
    </p:spTree>
    <p:extLst>
      <p:ext uri="{BB962C8B-B14F-4D97-AF65-F5344CB8AC3E}">
        <p14:creationId xmlns:p14="http://schemas.microsoft.com/office/powerpoint/2010/main" val="1722530529"/>
      </p:ext>
    </p:extLst>
  </p:cSld>
  <p:clrMapOvr>
    <a:masterClrMapping/>
  </p:clrMapOvr>
</p:sld>
</file>

<file path=ppt/theme/theme1.xml><?xml version="1.0" encoding="utf-8"?>
<a:theme xmlns:a="http://schemas.openxmlformats.org/drawingml/2006/main" name="мельпом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ельпом2.potx" id="{034D025E-A2EB-4906-80B8-77046A337957}" vid="{69195ACF-DD64-4CC4-A416-FC3D9DCFBF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мельпом3</Template>
  <TotalTime>159</TotalTime>
  <Words>292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PF Regal Text Pro RegularA</vt:lpstr>
      <vt:lpstr>Theater</vt:lpstr>
      <vt:lpstr>Times New Roman</vt:lpstr>
      <vt:lpstr>мельпом3</vt:lpstr>
      <vt:lpstr>Развитие  креативного мышления  детей дошкольного возраста средствами  театрализованной деятельности.</vt:lpstr>
      <vt:lpstr>Креативность –  это процесс воплощения новых творческих идей в реальность.  </vt:lpstr>
      <vt:lpstr>Развитие  креативного мышления</vt:lpstr>
      <vt:lpstr>Анна Иосифовна Буренина</vt:lpstr>
      <vt:lpstr>Театрализованные центры</vt:lpstr>
      <vt:lpstr>Майя Ивановна Родина</vt:lpstr>
      <vt:lpstr>«Давай познакомимся»  Тренинговое развитие и коррекция эмоционального мира дошкольников 4-6 лет, автор составитель Ирина Александровна Пазухина.</vt:lpstr>
      <vt:lpstr>Презентация PowerPoint</vt:lpstr>
      <vt:lpstr>Настольные куклы</vt:lpstr>
      <vt:lpstr>Пальчиковые куклы</vt:lpstr>
      <vt:lpstr>Игрушки-топатушки</vt:lpstr>
      <vt:lpstr>Варежковые куклы</vt:lpstr>
      <vt:lpstr>Куклы Би-ба-бо</vt:lpstr>
      <vt:lpstr>Куклы Прыгунки</vt:lpstr>
      <vt:lpstr>Куклы Марионетки</vt:lpstr>
      <vt:lpstr>Платковые куклы</vt:lpstr>
      <vt:lpstr>Ростовые куклы</vt:lpstr>
      <vt:lpstr>Развитие  креативного мышления  детей дошкольного возраста средствами  театрализованной деятельности.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m25360</cp:lastModifiedBy>
  <cp:revision>35</cp:revision>
  <dcterms:created xsi:type="dcterms:W3CDTF">2019-07-28T09:59:28Z</dcterms:created>
  <dcterms:modified xsi:type="dcterms:W3CDTF">2024-07-01T13:49:52Z</dcterms:modified>
</cp:coreProperties>
</file>